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87" r:id="rId6"/>
    <p:sldId id="274" r:id="rId7"/>
    <p:sldId id="275" r:id="rId8"/>
    <p:sldId id="276" r:id="rId9"/>
    <p:sldId id="277" r:id="rId10"/>
    <p:sldId id="278" r:id="rId11"/>
  </p:sldIdLst>
  <p:sldSz cx="9144000" cy="5143500" type="screen16x9"/>
  <p:notesSz cx="6858000" cy="9144000"/>
  <p:embeddedFontLst>
    <p:embeddedFont>
      <p:font typeface="Merriweather" pitchFamily="2" charset="77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158F24-93C4-4B3A-B049-D8E13E927A7E}">
  <a:tblStyle styleId="{D9158F24-93C4-4B3A-B049-D8E13E927A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/>
    <p:restoredTop sz="94720"/>
  </p:normalViewPr>
  <p:slideViewPr>
    <p:cSldViewPr snapToGrid="0">
      <p:cViewPr varScale="1">
        <p:scale>
          <a:sx n="272" d="100"/>
          <a:sy n="272" d="100"/>
        </p:scale>
        <p:origin x="216" y="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3253c612e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3253c612e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3253c612e_4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3253c612e_4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Corona alternative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Games online zusammen spielen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17e6217e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17e6217e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Preis ist heiß Spielprinzip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3253c612e_5_1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3253c612e_5_1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e3253c612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e3253c612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Begründung der Architektur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				-	Kunde wollte keine on-premise-Lösung betreiben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Elastic Beanstalk	-	Kostengünstig schnell eingerichtet (Laufzeitumgebung node integriert) , Zukünftig Skalierbar (Cloud native), Nutzen von free tier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CICD				-	schnelles, fortschreitendes Entwickeln; einfache Maintainability in der Zukunft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e3253c612e_3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e3253c612e_3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Logik im Backend		-	Client soll möglichst performant gehalten werden, Logik braucht Input von allen Teilnehmern, Skalierbarkeit des Backends je nach Anforderung, unabhängigkeit der Clients untereinander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Scraper im Client		-	“Input Hilfe”, betrifft nur den jeweiligen Client, keine unnötige Kommunikation und Auslastung des Servers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e3253c612e_3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e3253c612e_3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Isolation der einzelnen Lobbies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Point of Entry 				- 	keine komplizierte Differenzierung für den Client, software anpassen an Architektur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Einfache Authentifizierung des clients.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e3253c612e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e3253c612e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Gemäß des Spielablaufes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e3253c612e_4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e3253c612e_4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57" r:id="rId7"/>
    <p:sldLayoutId id="2147483658" r:id="rId8"/>
  </p:sldLayoutIdLst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KarottenKasino</a:t>
            </a:r>
            <a:br>
              <a:rPr lang="en"/>
            </a:br>
            <a:br>
              <a:rPr lang="en"/>
            </a:br>
            <a:r>
              <a:rPr lang="en" sz="2000"/>
              <a:t>Ein Design Entwurf</a:t>
            </a:r>
            <a:endParaRPr sz="200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27001" y="4488350"/>
            <a:ext cx="58965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Christian Bettermann, Christoph Fischer, Philip Herold, Michael Kaiser, Nicklas Platz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35"/>
          <p:cNvSpPr txBox="1">
            <a:spLocks noGrp="1"/>
          </p:cNvSpPr>
          <p:nvPr>
            <p:ph type="title"/>
          </p:nvPr>
        </p:nvSpPr>
        <p:spPr>
          <a:xfrm>
            <a:off x="311750" y="831175"/>
            <a:ext cx="61062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FRAGEN?</a:t>
            </a:r>
            <a:endParaRPr/>
          </a:p>
        </p:txBody>
      </p:sp>
      <p:sp>
        <p:nvSpPr>
          <p:cNvPr id="557" name="Google Shape;557;p35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Die </a:t>
            </a:r>
            <a:r>
              <a:rPr lang="en" dirty="0" err="1"/>
              <a:t>KarottenKameraden</a:t>
            </a:r>
            <a:r>
              <a:rPr lang="en" dirty="0"/>
              <a:t> </a:t>
            </a:r>
            <a:r>
              <a:rPr lang="en" dirty="0" err="1"/>
              <a:t>sagen</a:t>
            </a:r>
            <a:r>
              <a:rPr lang="en" dirty="0"/>
              <a:t> ´</a:t>
            </a:r>
            <a:r>
              <a:rPr lang="en" sz="1400" i="1" dirty="0" err="1"/>
              <a:t>Danke</a:t>
            </a:r>
            <a:r>
              <a:rPr lang="en" dirty="0"/>
              <a:t>´!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Ein </a:t>
            </a:r>
            <a:r>
              <a:rPr lang="en" dirty="0" err="1"/>
              <a:t>lange</a:t>
            </a:r>
            <a:r>
              <a:rPr lang="en" dirty="0"/>
              <a:t> Version der </a:t>
            </a:r>
            <a:r>
              <a:rPr lang="en" dirty="0" err="1"/>
              <a:t>Präsentation</a:t>
            </a:r>
            <a:r>
              <a:rPr lang="en" dirty="0"/>
              <a:t> </a:t>
            </a:r>
            <a:r>
              <a:rPr lang="en" dirty="0" err="1"/>
              <a:t>liegt</a:t>
            </a:r>
            <a:r>
              <a:rPr lang="en" dirty="0"/>
              <a:t> in der Drive.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96950"/>
            <a:ext cx="9144003" cy="68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087832">
            <a:off x="3596103" y="3547867"/>
            <a:ext cx="1843493" cy="9701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83">
            <a:off x="5527376" y="675951"/>
            <a:ext cx="940900" cy="94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84">
            <a:off x="7035449" y="1687125"/>
            <a:ext cx="896126" cy="89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79">
            <a:off x="5662316" y="3700392"/>
            <a:ext cx="977093" cy="977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39607">
            <a:off x="2896109" y="886736"/>
            <a:ext cx="850754" cy="850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404">
            <a:off x="1050554" y="2152858"/>
            <a:ext cx="895489" cy="895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97">
            <a:off x="1978542" y="3442346"/>
            <a:ext cx="958966" cy="958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81">
            <a:off x="822658" y="660032"/>
            <a:ext cx="794711" cy="794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866385">
            <a:off x="4879858" y="2362906"/>
            <a:ext cx="706084" cy="706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7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9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8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-596959"/>
            <a:ext cx="9144000" cy="58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7"/>
          <p:cNvGrpSpPr/>
          <p:nvPr/>
        </p:nvGrpSpPr>
        <p:grpSpPr>
          <a:xfrm>
            <a:off x="4406551" y="3215756"/>
            <a:ext cx="334125" cy="334078"/>
            <a:chOff x="3157188" y="909150"/>
            <a:chExt cx="470400" cy="470400"/>
          </a:xfrm>
        </p:grpSpPr>
        <p:sp>
          <p:nvSpPr>
            <p:cNvPr id="126" name="Google Shape;126;p17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Vision Board</a:t>
            </a:r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6511819" y="1807047"/>
            <a:ext cx="1944600" cy="1569600"/>
            <a:chOff x="3216519" y="1002150"/>
            <a:chExt cx="1944600" cy="1569600"/>
          </a:xfrm>
        </p:grpSpPr>
        <p:sp>
          <p:nvSpPr>
            <p:cNvPr id="130" name="Google Shape;130;p17"/>
            <p:cNvSpPr/>
            <p:nvPr/>
          </p:nvSpPr>
          <p:spPr>
            <a:xfrm flipH="1">
              <a:off x="3216519" y="10021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 txBox="1"/>
            <p:nvPr/>
          </p:nvSpPr>
          <p:spPr>
            <a:xfrm>
              <a:off x="3461163" y="12446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Geschäftsziele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7"/>
            <p:cNvSpPr txBox="1"/>
            <p:nvPr/>
          </p:nvSpPr>
          <p:spPr>
            <a:xfrm>
              <a:off x="3387602" y="1704553"/>
              <a:ext cx="1718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Erhöhung des FUN-Faktors in Zeiten von Corona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Weiterer Kanal gegenüber dem Daily Business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3" name="Google Shape;133;p17"/>
          <p:cNvGrpSpPr/>
          <p:nvPr/>
        </p:nvGrpSpPr>
        <p:grpSpPr>
          <a:xfrm>
            <a:off x="4571988" y="1807047"/>
            <a:ext cx="1944600" cy="1569600"/>
            <a:chOff x="1271925" y="1002150"/>
            <a:chExt cx="1944600" cy="1569600"/>
          </a:xfrm>
        </p:grpSpPr>
        <p:sp>
          <p:nvSpPr>
            <p:cNvPr id="134" name="Google Shape;134;p17"/>
            <p:cNvSpPr/>
            <p:nvPr/>
          </p:nvSpPr>
          <p:spPr>
            <a:xfrm rot="10800000">
              <a:off x="1271925" y="10021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7"/>
            <p:cNvSpPr txBox="1"/>
            <p:nvPr/>
          </p:nvSpPr>
          <p:spPr>
            <a:xfrm>
              <a:off x="1496688" y="12446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Produkt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1496688" y="17046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Web-Applikation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Mehrere Spiele auf einer Plattform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Multiplayermöglichkeit für alle Spiele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7" name="Google Shape;137;p17"/>
          <p:cNvGrpSpPr/>
          <p:nvPr/>
        </p:nvGrpSpPr>
        <p:grpSpPr>
          <a:xfrm>
            <a:off x="4571988" y="3373075"/>
            <a:ext cx="1944600" cy="1569600"/>
            <a:chOff x="1271925" y="2571750"/>
            <a:chExt cx="1944600" cy="1569600"/>
          </a:xfrm>
        </p:grpSpPr>
        <p:sp>
          <p:nvSpPr>
            <p:cNvPr id="138" name="Google Shape;138;p17"/>
            <p:cNvSpPr/>
            <p:nvPr/>
          </p:nvSpPr>
          <p:spPr>
            <a:xfrm flipH="1">
              <a:off x="1271925" y="25717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7"/>
            <p:cNvSpPr txBox="1"/>
            <p:nvPr/>
          </p:nvSpPr>
          <p:spPr>
            <a:xfrm>
              <a:off x="1496688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Kostenfaktoren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1496688" y="32742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Entwicklung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Laufzeitumgebung (Cloud)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Marketing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1" name="Google Shape;141;p17"/>
          <p:cNvGrpSpPr/>
          <p:nvPr/>
        </p:nvGrpSpPr>
        <p:grpSpPr>
          <a:xfrm>
            <a:off x="6511819" y="3373075"/>
            <a:ext cx="1944600" cy="1569600"/>
            <a:chOff x="3216519" y="2571750"/>
            <a:chExt cx="1944600" cy="1569600"/>
          </a:xfrm>
        </p:grpSpPr>
        <p:sp>
          <p:nvSpPr>
            <p:cNvPr id="142" name="Google Shape;142;p17"/>
            <p:cNvSpPr/>
            <p:nvPr/>
          </p:nvSpPr>
          <p:spPr>
            <a:xfrm rot="10800000">
              <a:off x="3216519" y="25717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7"/>
            <p:cNvSpPr txBox="1"/>
            <p:nvPr/>
          </p:nvSpPr>
          <p:spPr>
            <a:xfrm>
              <a:off x="3461163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Kanäle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p17"/>
            <p:cNvSpPr txBox="1"/>
            <p:nvPr/>
          </p:nvSpPr>
          <p:spPr>
            <a:xfrm>
              <a:off x="3461163" y="32742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Youtube Werbung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Influencer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p17"/>
          <p:cNvGrpSpPr/>
          <p:nvPr/>
        </p:nvGrpSpPr>
        <p:grpSpPr>
          <a:xfrm>
            <a:off x="6348768" y="3211783"/>
            <a:ext cx="334125" cy="334078"/>
            <a:chOff x="3157188" y="909150"/>
            <a:chExt cx="470400" cy="470400"/>
          </a:xfrm>
        </p:grpSpPr>
        <p:sp>
          <p:nvSpPr>
            <p:cNvPr id="146" name="Google Shape;146;p17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17"/>
          <p:cNvGrpSpPr/>
          <p:nvPr/>
        </p:nvGrpSpPr>
        <p:grpSpPr>
          <a:xfrm>
            <a:off x="2627394" y="1807047"/>
            <a:ext cx="1944600" cy="1569600"/>
            <a:chOff x="3216519" y="1002150"/>
            <a:chExt cx="1944600" cy="1569600"/>
          </a:xfrm>
        </p:grpSpPr>
        <p:sp>
          <p:nvSpPr>
            <p:cNvPr id="149" name="Google Shape;149;p17"/>
            <p:cNvSpPr/>
            <p:nvPr/>
          </p:nvSpPr>
          <p:spPr>
            <a:xfrm flipH="1">
              <a:off x="3216519" y="10021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 txBox="1"/>
            <p:nvPr/>
          </p:nvSpPr>
          <p:spPr>
            <a:xfrm>
              <a:off x="3461175" y="1244655"/>
              <a:ext cx="1451700" cy="33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Bedürfnisse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17"/>
            <p:cNvSpPr txBox="1"/>
            <p:nvPr/>
          </p:nvSpPr>
          <p:spPr>
            <a:xfrm>
              <a:off x="3461175" y="1672753"/>
              <a:ext cx="1695900" cy="33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Abende mit Freunden während Corona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Gemeinsam Zeit verbringen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Gesellschaftliche Interaktion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" name="Google Shape;152;p17"/>
          <p:cNvGrpSpPr/>
          <p:nvPr/>
        </p:nvGrpSpPr>
        <p:grpSpPr>
          <a:xfrm>
            <a:off x="687563" y="1807047"/>
            <a:ext cx="1944600" cy="1569600"/>
            <a:chOff x="1271925" y="1002150"/>
            <a:chExt cx="1944600" cy="1569600"/>
          </a:xfrm>
        </p:grpSpPr>
        <p:sp>
          <p:nvSpPr>
            <p:cNvPr id="153" name="Google Shape;153;p17"/>
            <p:cNvSpPr/>
            <p:nvPr/>
          </p:nvSpPr>
          <p:spPr>
            <a:xfrm rot="10800000">
              <a:off x="1271925" y="10021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7"/>
            <p:cNvSpPr txBox="1"/>
            <p:nvPr/>
          </p:nvSpPr>
          <p:spPr>
            <a:xfrm>
              <a:off x="1496688" y="12446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Zielgruppe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17"/>
            <p:cNvSpPr txBox="1"/>
            <p:nvPr/>
          </p:nvSpPr>
          <p:spPr>
            <a:xfrm>
              <a:off x="1496688" y="17046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Studenten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Schüler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Freundesgruppen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6" name="Google Shape;156;p17"/>
          <p:cNvGrpSpPr/>
          <p:nvPr/>
        </p:nvGrpSpPr>
        <p:grpSpPr>
          <a:xfrm>
            <a:off x="687563" y="3373075"/>
            <a:ext cx="1944600" cy="1569600"/>
            <a:chOff x="1271925" y="2571750"/>
            <a:chExt cx="1944600" cy="1569600"/>
          </a:xfrm>
        </p:grpSpPr>
        <p:sp>
          <p:nvSpPr>
            <p:cNvPr id="157" name="Google Shape;157;p17"/>
            <p:cNvSpPr/>
            <p:nvPr/>
          </p:nvSpPr>
          <p:spPr>
            <a:xfrm flipH="1">
              <a:off x="1271925" y="25717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7"/>
            <p:cNvSpPr txBox="1"/>
            <p:nvPr/>
          </p:nvSpPr>
          <p:spPr>
            <a:xfrm>
              <a:off x="1496688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Konkurrenz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17"/>
            <p:cNvSpPr txBox="1"/>
            <p:nvPr/>
          </p:nvSpPr>
          <p:spPr>
            <a:xfrm>
              <a:off x="1496688" y="32742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Spieleapps für Handys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Andere Spiele Seiten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0" name="Google Shape;160;p17"/>
          <p:cNvGrpSpPr/>
          <p:nvPr/>
        </p:nvGrpSpPr>
        <p:grpSpPr>
          <a:xfrm>
            <a:off x="2627394" y="3373075"/>
            <a:ext cx="1944600" cy="1569600"/>
            <a:chOff x="3216519" y="2571750"/>
            <a:chExt cx="1944600" cy="1569600"/>
          </a:xfrm>
        </p:grpSpPr>
        <p:sp>
          <p:nvSpPr>
            <p:cNvPr id="161" name="Google Shape;161;p17"/>
            <p:cNvSpPr/>
            <p:nvPr/>
          </p:nvSpPr>
          <p:spPr>
            <a:xfrm rot="10800000">
              <a:off x="3216519" y="25717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9225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 txBox="1"/>
            <p:nvPr/>
          </p:nvSpPr>
          <p:spPr>
            <a:xfrm>
              <a:off x="3461163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Umsatz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3" name="Google Shape;163;p17"/>
            <p:cNvSpPr txBox="1"/>
            <p:nvPr/>
          </p:nvSpPr>
          <p:spPr>
            <a:xfrm>
              <a:off x="3461163" y="327422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82880" lvl="0" indent="-187959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Roboto"/>
                <a:buChar char="●"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Werbung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4" name="Google Shape;164;p17"/>
          <p:cNvGrpSpPr/>
          <p:nvPr/>
        </p:nvGrpSpPr>
        <p:grpSpPr>
          <a:xfrm>
            <a:off x="2464343" y="3211783"/>
            <a:ext cx="334125" cy="334078"/>
            <a:chOff x="3157188" y="909150"/>
            <a:chExt cx="470400" cy="470400"/>
          </a:xfrm>
        </p:grpSpPr>
        <p:sp>
          <p:nvSpPr>
            <p:cNvPr id="165" name="Google Shape;165;p17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7"/>
          <p:cNvGrpSpPr/>
          <p:nvPr/>
        </p:nvGrpSpPr>
        <p:grpSpPr>
          <a:xfrm>
            <a:off x="687594" y="1349634"/>
            <a:ext cx="7768871" cy="457391"/>
            <a:chOff x="3216519" y="877080"/>
            <a:chExt cx="1944600" cy="1694670"/>
          </a:xfrm>
        </p:grpSpPr>
        <p:sp>
          <p:nvSpPr>
            <p:cNvPr id="168" name="Google Shape;168;p17"/>
            <p:cNvSpPr/>
            <p:nvPr/>
          </p:nvSpPr>
          <p:spPr>
            <a:xfrm flipH="1">
              <a:off x="3216519" y="1002150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rgbClr val="761E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 txBox="1"/>
            <p:nvPr/>
          </p:nvSpPr>
          <p:spPr>
            <a:xfrm>
              <a:off x="3463366" y="877080"/>
              <a:ext cx="1451700" cy="123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Our vision is to create an service which enables the possibility for our users to play nice games together with their friends across all platforms via a browser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00AECD-B073-514B-B89D-4EB40B997D1D}"/>
              </a:ext>
            </a:extLst>
          </p:cNvPr>
          <p:cNvSpPr txBox="1"/>
          <p:nvPr/>
        </p:nvSpPr>
        <p:spPr>
          <a:xfrm>
            <a:off x="2367080" y="2310140"/>
            <a:ext cx="4409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3600" i="1" dirty="0">
                <a:solidFill>
                  <a:schemeClr val="bg1">
                    <a:lumMod val="50000"/>
                  </a:schemeClr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765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1"/>
          <p:cNvSpPr txBox="1">
            <a:spLocks noGrp="1"/>
          </p:cNvSpPr>
          <p:nvPr>
            <p:ph type="title" idx="4294967295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</a:t>
            </a:r>
            <a:br>
              <a:rPr lang="en"/>
            </a:br>
            <a:r>
              <a:rPr lang="en"/>
              <a:t>Architektur</a:t>
            </a:r>
            <a:endParaRPr/>
          </a:p>
        </p:txBody>
      </p:sp>
      <p:pic>
        <p:nvPicPr>
          <p:cNvPr id="533" name="Google Shape;5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575" y="119314"/>
            <a:ext cx="6406349" cy="4904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3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Client-Server Design</a:t>
            </a:r>
            <a:endParaRPr/>
          </a:p>
        </p:txBody>
      </p:sp>
      <p:pic>
        <p:nvPicPr>
          <p:cNvPr id="539" name="Google Shape;5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29425"/>
            <a:ext cx="8839204" cy="3465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3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Client-Server Kommunikationsdesign</a:t>
            </a:r>
            <a:endParaRPr/>
          </a:p>
        </p:txBody>
      </p:sp>
      <p:pic>
        <p:nvPicPr>
          <p:cNvPr id="545" name="Google Shape;54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150" y="1317025"/>
            <a:ext cx="3561739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34"/>
          <p:cNvSpPr txBox="1">
            <a:spLocks noGrp="1"/>
          </p:cNvSpPr>
          <p:nvPr>
            <p:ph type="title" idx="4294967295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 Logik</a:t>
            </a:r>
            <a:endParaRPr/>
          </a:p>
        </p:txBody>
      </p:sp>
      <p:pic>
        <p:nvPicPr>
          <p:cNvPr id="551" name="Google Shape;55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300" y="252937"/>
            <a:ext cx="4209650" cy="463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Macintosh PowerPoint</Application>
  <PresentationFormat>On-screen Show (16:9)</PresentationFormat>
  <Paragraphs>54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Arial</vt:lpstr>
      <vt:lpstr>Merriweather</vt:lpstr>
      <vt:lpstr>Paradigm</vt:lpstr>
      <vt:lpstr>KarottenKasino  Ein Design Entwurf</vt:lpstr>
      <vt:lpstr>PowerPoint Presentation</vt:lpstr>
      <vt:lpstr>PowerPoint Presentation</vt:lpstr>
      <vt:lpstr>Product Vision Board</vt:lpstr>
      <vt:lpstr>PowerPoint Presentation</vt:lpstr>
      <vt:lpstr>Cloud  Architektur</vt:lpstr>
      <vt:lpstr>Client-Server Design</vt:lpstr>
      <vt:lpstr>Client-Server Kommunikationsdesign</vt:lpstr>
      <vt:lpstr>Software Design PIN Logik</vt:lpstr>
      <vt:lpstr>FRAGEN?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KarottenKasino  Ein Design Entwurf</dc:title>
  <cp:lastModifiedBy>Philip Herold</cp:lastModifiedBy>
  <cp:revision>1</cp:revision>
  <dcterms:modified xsi:type="dcterms:W3CDTF">2021-08-09T16:16:03Z</dcterms:modified>
</cp:coreProperties>
</file>